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7" r:id="rId2"/>
    <p:sldId id="266" r:id="rId3"/>
    <p:sldId id="258" r:id="rId4"/>
    <p:sldId id="259" r:id="rId5"/>
    <p:sldId id="261" r:id="rId6"/>
    <p:sldId id="260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C1F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4E626-CDE3-43FE-85AA-BC69C22306CE}" type="datetimeFigureOut">
              <a:rPr lang="fr-FR" smtClean="0"/>
              <a:pPr/>
              <a:t>21/03/2012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73805-8743-455A-85EC-5126BC12D7A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337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D0EC2-343D-4B5E-BDA2-4DECC6A98C84}" type="slidenum">
              <a:rPr lang="fr-FR" smtClean="0"/>
              <a:pPr/>
              <a:t>10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C562-8E1B-41A1-BFC2-A873D687005D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Gence Bernard</a:t>
            </a:r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8AEE-3AC3-4EBE-BAC1-A053B488904B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Gence Bernard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96BF-6B21-4B4F-9FCF-06FC0ABFCE3D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Gence Bernard</a:t>
            </a:r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1D7E-79F7-43A2-AAF8-0794581ABACA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Gence Bernard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Gence Bernard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19B6E-BCA4-4383-B5C2-D04C8A317954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8551A78-66DC-4131-B387-DE4560B03CD5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Gence Bernard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6F9FA-3FE9-4C60-A5FA-66F9BDF1C02A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fr-FR" smtClean="0"/>
              <a:t>Gence Bernard</a:t>
            </a:r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2D20-B0A2-481E-9565-68DCD226A86A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Gence Bernard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0744-CF24-43A9-84DE-AC6B29812FCD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Gence Bernard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E836-00DC-4388-A96E-F7E3FCB1A6BC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fr-FR" smtClean="0"/>
              <a:t>Gence Bernard</a:t>
            </a:r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9E86237-EB0A-4894-AC36-393DB40A412D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fr-FR" smtClean="0"/>
              <a:t>Gence Bernard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09785F4-F59C-4F4F-94C8-D84C72B88C29}" type="datetime1">
              <a:rPr lang="fr-FR" smtClean="0"/>
              <a:pPr/>
              <a:t>21/03/2012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Gence Bernard</a:t>
            </a:r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0DC853-5BF4-440B-BC08-0A940D1BA5A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9512" y="332656"/>
            <a:ext cx="8785242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PERMIS </a:t>
            </a:r>
            <a:r>
              <a:rPr lang="fr-FR" sz="4000" b="1" dirty="0" smtClean="0"/>
              <a:t>DE NAVIGATION POUR </a:t>
            </a:r>
          </a:p>
          <a:p>
            <a:pPr algn="ctr"/>
            <a:r>
              <a:rPr lang="fr-FR" sz="4000" b="1" dirty="0" smtClean="0"/>
              <a:t>NAVIRES DE PLAISANCE</a:t>
            </a:r>
            <a:endParaRPr lang="fr-FR" sz="4000" b="1" dirty="0"/>
          </a:p>
        </p:txBody>
      </p:sp>
      <p:pic>
        <p:nvPicPr>
          <p:cNvPr id="5" name="Picture 4" descr="peche en me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3143248"/>
            <a:ext cx="2857520" cy="2886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Jetsk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714620"/>
            <a:ext cx="281401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ce réservé de la date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3D0-064F-47DF-9655-A654AA8A7040}" type="datetime1">
              <a:rPr lang="fr-FR" smtClean="0"/>
              <a:pPr/>
              <a:t>21/03/2012</a:t>
            </a:fld>
            <a:endParaRPr lang="fr-FR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98072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1</a:t>
            </a:fld>
            <a:endParaRPr lang="fr-FR"/>
          </a:p>
        </p:txBody>
      </p:sp>
      <p:pic>
        <p:nvPicPr>
          <p:cNvPr id="9" name="Picture 9" descr="E:\Logo FFS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857232"/>
            <a:ext cx="928694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1476375" y="4221163"/>
            <a:ext cx="6000750" cy="571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4000" b="1" dirty="0" smtClean="0">
                <a:solidFill>
                  <a:schemeClr val="tx1"/>
                </a:solidFill>
              </a:rPr>
              <a:t>AVEZ-VOUS</a:t>
            </a:r>
            <a:br>
              <a:rPr lang="fr-FR" sz="4000" b="1" dirty="0" smtClean="0">
                <a:solidFill>
                  <a:schemeClr val="tx1"/>
                </a:solidFill>
              </a:rPr>
            </a:br>
            <a:r>
              <a:rPr lang="fr-FR" sz="4000" b="1" dirty="0" smtClean="0">
                <a:solidFill>
                  <a:schemeClr val="tx1"/>
                </a:solidFill>
              </a:rPr>
              <a:t> </a:t>
            </a:r>
            <a:br>
              <a:rPr lang="fr-FR" sz="4000" b="1" dirty="0" smtClean="0">
                <a:solidFill>
                  <a:schemeClr val="tx1"/>
                </a:solidFill>
              </a:rPr>
            </a:br>
            <a:r>
              <a:rPr lang="fr-FR" sz="4000" b="1" dirty="0" smtClean="0">
                <a:solidFill>
                  <a:schemeClr val="tx1"/>
                </a:solidFill>
              </a:rPr>
              <a:t>DES </a:t>
            </a:r>
            <a:br>
              <a:rPr lang="fr-FR" sz="4000" b="1" dirty="0" smtClean="0">
                <a:solidFill>
                  <a:schemeClr val="tx1"/>
                </a:solidFill>
              </a:rPr>
            </a:br>
            <a:r>
              <a:rPr lang="fr-FR" sz="4000" b="1" dirty="0" smtClean="0">
                <a:solidFill>
                  <a:schemeClr val="tx1"/>
                </a:solidFill>
              </a:rPr>
              <a:t/>
            </a:r>
            <a:br>
              <a:rPr lang="fr-FR" sz="4000" b="1" dirty="0" smtClean="0">
                <a:solidFill>
                  <a:schemeClr val="tx1"/>
                </a:solidFill>
              </a:rPr>
            </a:br>
            <a:r>
              <a:rPr lang="fr-FR" sz="4000" b="1" dirty="0" smtClean="0">
                <a:solidFill>
                  <a:schemeClr val="tx1"/>
                </a:solidFill>
              </a:rPr>
              <a:t>QUESTIONS ?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3C76-40C7-403E-8CFA-81FAD6D1CDF2}" type="datetime1">
              <a:rPr lang="fr-FR" smtClean="0"/>
              <a:pPr/>
              <a:t>21/03/2012</a:t>
            </a:fld>
            <a:endParaRPr lang="fr-FR"/>
          </a:p>
        </p:txBody>
      </p:sp>
      <p:pic>
        <p:nvPicPr>
          <p:cNvPr id="225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357167"/>
            <a:ext cx="85725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8" name="Picture 9" descr="E:\Logo FFS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85728"/>
            <a:ext cx="1085464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28662" y="404664"/>
            <a:ext cx="785658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PERMIS </a:t>
            </a:r>
            <a:r>
              <a:rPr lang="fr-FR" sz="4000" b="1" dirty="0" smtClean="0"/>
              <a:t>DE NAVIGATION</a:t>
            </a:r>
            <a:endParaRPr lang="fr-FR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467544" y="3717032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/>
              <a:t>         </a:t>
            </a:r>
          </a:p>
          <a:p>
            <a:endParaRPr lang="fr-FR" sz="2000" dirty="0" smtClean="0"/>
          </a:p>
          <a:p>
            <a:pPr lvl="1">
              <a:buFont typeface="Wingdings" pitchFamily="2" charset="2"/>
              <a:buChar char="Ø"/>
            </a:pPr>
            <a:r>
              <a:rPr lang="fr-FR" sz="2000" dirty="0" smtClean="0"/>
              <a:t>Avoir 16 ANS</a:t>
            </a:r>
          </a:p>
          <a:p>
            <a:endParaRPr lang="fr-FR" sz="2000" dirty="0" smtClean="0"/>
          </a:p>
          <a:p>
            <a:pPr lvl="2">
              <a:buFont typeface="Wingdings" pitchFamily="2" charset="2"/>
              <a:buChar char="Ø"/>
            </a:pPr>
            <a:r>
              <a:rPr lang="fr-FR" sz="2000" dirty="0" smtClean="0"/>
              <a:t>Dossier d’examen conforme &amp;  un Certificat médical</a:t>
            </a:r>
          </a:p>
          <a:p>
            <a:endParaRPr lang="fr-FR" sz="2000" b="1" dirty="0" smtClean="0"/>
          </a:p>
          <a:p>
            <a:pPr algn="ctr"/>
            <a:r>
              <a:rPr lang="fr-FR" sz="2000" b="1" dirty="0" smtClean="0"/>
              <a:t>« Il est obligatoire pour toute navigation de plaisance  à partir  d’une puissance de 6CV » </a:t>
            </a:r>
            <a:endParaRPr lang="fr-FR" sz="2000" b="1" dirty="0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575-01AD-4BD0-96F9-056683E6D517}" type="datetime1">
              <a:rPr lang="fr-FR" smtClean="0"/>
              <a:pPr/>
              <a:t>21/03/2012</a:t>
            </a:fld>
            <a:endParaRPr lang="fr-FR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476672"/>
            <a:ext cx="72000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755576" y="3573016"/>
            <a:ext cx="1781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CONDITIONS :</a:t>
            </a:r>
            <a:endParaRPr lang="fr-FR" dirty="0"/>
          </a:p>
        </p:txBody>
      </p:sp>
      <p:pic>
        <p:nvPicPr>
          <p:cNvPr id="13" name="Picture 4" descr="SCOO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1268760"/>
            <a:ext cx="288032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9" name="Picture 9" descr="E:\Logo FFS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57166"/>
            <a:ext cx="1085464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63080" y="285728"/>
            <a:ext cx="735225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Il se décompose en  </a:t>
            </a:r>
            <a:endParaRPr lang="fr-FR" sz="2400" b="1" dirty="0" smtClean="0"/>
          </a:p>
          <a:p>
            <a:pPr algn="ctr"/>
            <a:r>
              <a:rPr lang="fr-FR" sz="2400" b="1" dirty="0" smtClean="0"/>
              <a:t>deux </a:t>
            </a:r>
            <a:r>
              <a:rPr lang="fr-FR" sz="2400" b="1" dirty="0" smtClean="0"/>
              <a:t>grandes prérogatives…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979712" y="1412776"/>
            <a:ext cx="4503487" cy="400110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LA  NAVIGATION COTIERE »</a:t>
            </a:r>
            <a:endParaRPr lang="fr-FR" sz="20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267744" y="5013176"/>
            <a:ext cx="4389343" cy="400110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 smtClean="0"/>
              <a:t>« LA NAVIGATION FLUVIALE »</a:t>
            </a:r>
            <a:endParaRPr lang="fr-FR" sz="2000" b="1" dirty="0"/>
          </a:p>
        </p:txBody>
      </p:sp>
      <p:pic>
        <p:nvPicPr>
          <p:cNvPr id="8" name="Picture 4" descr="peche en me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132856"/>
            <a:ext cx="280831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SCOO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132856"/>
            <a:ext cx="288032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ce réservé de la date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1B553-B2B7-49EA-80F2-862C7702C84A}" type="datetime1">
              <a:rPr lang="fr-FR" smtClean="0"/>
              <a:pPr/>
              <a:t>21/03/2012</a:t>
            </a:fld>
            <a:endParaRPr lang="fr-FR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72462" y="428604"/>
            <a:ext cx="72000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13" name="Picture 9" descr="E:\Logo FFS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357166"/>
            <a:ext cx="1085464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75656" y="188640"/>
            <a:ext cx="6840760" cy="20621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   </a:t>
            </a:r>
          </a:p>
          <a:p>
            <a:pPr algn="ctr"/>
            <a:r>
              <a:rPr lang="fr-FR" sz="3200" b="1" dirty="0" smtClean="0"/>
              <a:t>LA  NAVIGATION COTIERE </a:t>
            </a:r>
          </a:p>
          <a:p>
            <a:pPr algn="ctr"/>
            <a:r>
              <a:rPr lang="fr-FR" sz="3200" b="1" dirty="0" smtClean="0"/>
              <a:t>« 2 Options »</a:t>
            </a:r>
          </a:p>
          <a:p>
            <a:pPr algn="ctr"/>
            <a:endParaRPr lang="fr-FR" sz="32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115616" y="1916832"/>
            <a:ext cx="6984776" cy="1323439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Option  Navigation  Côtière:</a:t>
            </a:r>
          </a:p>
          <a:p>
            <a:endParaRPr lang="fr-FR" sz="2000" b="1" dirty="0" smtClean="0"/>
          </a:p>
          <a:p>
            <a:r>
              <a:rPr lang="fr-FR" sz="2000" dirty="0" smtClean="0"/>
              <a:t>        Valable pour une navigation  jusqu’à  6 milles d’un abri.</a:t>
            </a:r>
          </a:p>
          <a:p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1043608" y="4653136"/>
            <a:ext cx="7200800" cy="1323439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Option  Navigation Hauturière:</a:t>
            </a:r>
          </a:p>
          <a:p>
            <a:endParaRPr lang="fr-FR" sz="2000" b="1" dirty="0" smtClean="0"/>
          </a:p>
          <a:p>
            <a:r>
              <a:rPr lang="fr-FR" sz="2000" b="1" dirty="0" smtClean="0"/>
              <a:t>      </a:t>
            </a:r>
            <a:r>
              <a:rPr lang="fr-FR" sz="2000" dirty="0" smtClean="0"/>
              <a:t>Valable pour une navigation  au-delà de  6 milles d’un abri.</a:t>
            </a:r>
          </a:p>
          <a:p>
            <a:endParaRPr lang="fr-FR" sz="2000" dirty="0"/>
          </a:p>
        </p:txBody>
      </p:sp>
      <p:sp>
        <p:nvSpPr>
          <p:cNvPr id="5" name="ZoneTexte 4"/>
          <p:cNvSpPr txBox="1"/>
          <p:nvPr/>
        </p:nvSpPr>
        <p:spPr>
          <a:xfrm>
            <a:off x="2195736" y="3861048"/>
            <a:ext cx="46570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« 1 Mille nautique = 1852 Mètres »</a:t>
            </a:r>
            <a:endParaRPr lang="fr-FR" sz="2000" b="1" dirty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1B8E-E2C1-487B-B123-660E7F3C164E}" type="datetime1">
              <a:rPr lang="fr-FR" smtClean="0"/>
              <a:pPr/>
              <a:t>21/03/2012</a:t>
            </a:fld>
            <a:endParaRPr lang="fr-FR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548680"/>
            <a:ext cx="72000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12" name="Picture 9" descr="E:\Logo FFS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6"/>
            <a:ext cx="1085464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4" y="548680"/>
            <a:ext cx="7416824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LA  NAVIGATION FLUVIALE </a:t>
            </a:r>
          </a:p>
          <a:p>
            <a:pPr algn="ctr"/>
            <a:r>
              <a:rPr lang="fr-FR" sz="3200" b="1" dirty="0" smtClean="0"/>
              <a:t>« 2 Options »</a:t>
            </a:r>
          </a:p>
          <a:p>
            <a:pPr algn="ctr"/>
            <a:endParaRPr lang="fr-FR" sz="32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403648" y="1844824"/>
            <a:ext cx="6336704" cy="163121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Option  Eaux  Intérieures:</a:t>
            </a:r>
          </a:p>
          <a:p>
            <a:endParaRPr lang="fr-FR" sz="2000" b="1" dirty="0" smtClean="0"/>
          </a:p>
          <a:p>
            <a:pPr lvl="1"/>
            <a:r>
              <a:rPr lang="fr-FR" sz="2000" dirty="0" smtClean="0"/>
              <a:t>	 Valable pour la conduite d’un bateau de plaisance dont la longueur est limité à 20  mètres.</a:t>
            </a:r>
          </a:p>
          <a:p>
            <a:pPr lvl="1"/>
            <a:endParaRPr lang="fr-FR" sz="2000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1403648" y="4077072"/>
            <a:ext cx="6264696" cy="163121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Option  Grande  Plaisance  Eaux Intérieures:</a:t>
            </a:r>
          </a:p>
          <a:p>
            <a:endParaRPr lang="fr-FR" sz="2000" b="1" dirty="0" smtClean="0"/>
          </a:p>
          <a:p>
            <a:pPr>
              <a:tabLst>
                <a:tab pos="542925" algn="l"/>
              </a:tabLst>
            </a:pPr>
            <a:r>
              <a:rPr lang="fr-FR" sz="2000" dirty="0" smtClean="0"/>
              <a:t>        		Valable pour une navigation de plaisance     	sans  limitation de longueur. </a:t>
            </a:r>
          </a:p>
          <a:p>
            <a:pPr>
              <a:tabLst>
                <a:tab pos="542925" algn="l"/>
              </a:tabLst>
            </a:pPr>
            <a:endParaRPr lang="fr-FR" sz="2000" dirty="0" smtClean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DD88-ED51-4B80-B816-9A7F34E99445}" type="datetime1">
              <a:rPr lang="fr-FR" smtClean="0"/>
              <a:pPr/>
              <a:t>21/03/2012</a:t>
            </a:fld>
            <a:endParaRPr lang="fr-FR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548680"/>
            <a:ext cx="72000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5</a:t>
            </a:fld>
            <a:endParaRPr lang="fr-FR"/>
          </a:p>
        </p:txBody>
      </p:sp>
      <p:pic>
        <p:nvPicPr>
          <p:cNvPr id="9" name="Picture 9" descr="E:\Logo FFS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71480"/>
            <a:ext cx="1085464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571604" y="4286256"/>
            <a:ext cx="6840760" cy="163121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En Eaux Intérieures: </a:t>
            </a:r>
          </a:p>
          <a:p>
            <a:endParaRPr lang="fr-FR" sz="2000" b="1" dirty="0" smtClean="0"/>
          </a:p>
          <a:p>
            <a:r>
              <a:rPr lang="fr-FR" sz="2000" dirty="0" smtClean="0"/>
              <a:t>	Un permis est requis, dés que la puissance du moteur est supérieure à 6 CV. </a:t>
            </a:r>
          </a:p>
          <a:p>
            <a:endParaRPr lang="fr-FR" sz="2000" dirty="0"/>
          </a:p>
        </p:txBody>
      </p:sp>
      <p:sp>
        <p:nvSpPr>
          <p:cNvPr id="5" name="ZoneTexte 4"/>
          <p:cNvSpPr txBox="1"/>
          <p:nvPr/>
        </p:nvSpPr>
        <p:spPr>
          <a:xfrm>
            <a:off x="251520" y="620688"/>
            <a:ext cx="8643998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PARTICULARITES </a:t>
            </a:r>
            <a:endParaRPr lang="fr-FR" sz="2800" b="1" dirty="0" smtClean="0"/>
          </a:p>
          <a:p>
            <a:pPr algn="ctr"/>
            <a:r>
              <a:rPr lang="fr-FR" sz="2800" b="1" dirty="0" smtClean="0"/>
              <a:t>DES </a:t>
            </a:r>
            <a:r>
              <a:rPr lang="fr-FR" sz="2800" b="1" dirty="0" smtClean="0"/>
              <a:t>BATEAUX</a:t>
            </a:r>
          </a:p>
          <a:p>
            <a:pPr algn="ctr"/>
            <a:r>
              <a:rPr lang="fr-FR" sz="2800" b="1" dirty="0" smtClean="0"/>
              <a:t> DE PLAISANCE A VOILE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67544" y="2276872"/>
            <a:ext cx="6840760" cy="163121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En Eaux Maritimes :</a:t>
            </a:r>
          </a:p>
          <a:p>
            <a:endParaRPr lang="fr-FR" sz="2000" b="1" dirty="0" smtClean="0"/>
          </a:p>
          <a:p>
            <a:r>
              <a:rPr lang="fr-FR" sz="2000" dirty="0" smtClean="0"/>
              <a:t>	Aucun permis n’est requis pour les voiliers équipés d’un moteur.</a:t>
            </a:r>
          </a:p>
          <a:p>
            <a:endParaRPr lang="fr-FR" sz="2000" dirty="0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0018F-FA18-4E4F-B82C-A0FC9D5E7B40}" type="datetime1">
              <a:rPr lang="fr-FR" smtClean="0"/>
              <a:pPr/>
              <a:t>21/03/2012</a:t>
            </a:fld>
            <a:endParaRPr lang="fr-FR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620688"/>
            <a:ext cx="72000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8" name="Picture 9" descr="E:\Logo FFS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714356"/>
            <a:ext cx="1085464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1988840"/>
            <a:ext cx="7117654" cy="193899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	En Eaux Maritimes:</a:t>
            </a:r>
          </a:p>
          <a:p>
            <a:endParaRPr lang="fr-FR" sz="2000" b="1" dirty="0" smtClean="0"/>
          </a:p>
          <a:p>
            <a:r>
              <a:rPr lang="fr-FR" sz="2000" dirty="0" smtClean="0"/>
              <a:t>	les conducteurs qui ne détiennent pas de permis français peuvent se voir interdire la navigation en cas d’inobservation des règlements.</a:t>
            </a:r>
          </a:p>
          <a:p>
            <a:endParaRPr lang="fr-FR" sz="2000" dirty="0"/>
          </a:p>
        </p:txBody>
      </p:sp>
      <p:sp>
        <p:nvSpPr>
          <p:cNvPr id="5" name="ZoneTexte 4"/>
          <p:cNvSpPr txBox="1"/>
          <p:nvPr/>
        </p:nvSpPr>
        <p:spPr>
          <a:xfrm>
            <a:off x="251520" y="404664"/>
            <a:ext cx="864399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DISPOSITIONS </a:t>
            </a:r>
          </a:p>
          <a:p>
            <a:pPr algn="ctr"/>
            <a:r>
              <a:rPr lang="fr-FR" sz="3600" b="1" dirty="0" smtClean="0"/>
              <a:t>PARTICULIERES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331640" y="4509120"/>
            <a:ext cx="7117654" cy="163121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	En Eaux Intérieures</a:t>
            </a:r>
            <a:r>
              <a:rPr lang="fr-FR" sz="2000" dirty="0" smtClean="0"/>
              <a:t>:</a:t>
            </a:r>
          </a:p>
          <a:p>
            <a:endParaRPr lang="fr-FR" sz="2000" dirty="0" smtClean="0"/>
          </a:p>
          <a:p>
            <a:r>
              <a:rPr lang="fr-FR" sz="2000" dirty="0" smtClean="0"/>
              <a:t>	les titulaires d’un permis français peuvent obtenir un certificat de conducteur international de bateau de plaisance.</a:t>
            </a:r>
          </a:p>
          <a:p>
            <a:endParaRPr lang="fr-FR" sz="2000" dirty="0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5DF8-6369-483C-A399-55B4CAE02F9F}" type="datetime1">
              <a:rPr lang="fr-FR" smtClean="0"/>
              <a:pPr/>
              <a:t>21/03/2012</a:t>
            </a:fld>
            <a:endParaRPr lang="fr-FR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404664"/>
            <a:ext cx="72000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11" name="Picture 9" descr="E:\Logo FFS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00042"/>
            <a:ext cx="1085464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71472" y="428604"/>
            <a:ext cx="8208911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LES </a:t>
            </a:r>
            <a:r>
              <a:rPr lang="fr-FR" sz="3200" b="1" dirty="0" smtClean="0"/>
              <a:t>CATEGORIES</a:t>
            </a:r>
          </a:p>
          <a:p>
            <a:pPr algn="ctr"/>
            <a:r>
              <a:rPr lang="fr-FR" sz="3200" b="1" dirty="0" smtClean="0"/>
              <a:t> </a:t>
            </a:r>
            <a:r>
              <a:rPr lang="fr-FR" sz="3200" b="1" dirty="0" smtClean="0"/>
              <a:t>DE NAVIGATION…</a:t>
            </a:r>
            <a:endParaRPr lang="fr-FR" sz="32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571472" y="2214554"/>
            <a:ext cx="5040560" cy="70788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Catégorie A : </a:t>
            </a:r>
            <a:r>
              <a:rPr lang="fr-FR" sz="2000" b="1" dirty="0" smtClean="0"/>
              <a:t>Navigation en Haute Mer</a:t>
            </a:r>
          </a:p>
          <a:p>
            <a:r>
              <a:rPr lang="fr-FR" sz="2000" dirty="0" smtClean="0"/>
              <a:t>                            (&gt;Force 8/Vagues 4m)</a:t>
            </a:r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1428728" y="3286124"/>
            <a:ext cx="4680520" cy="70788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Catégorie B : </a:t>
            </a:r>
            <a:r>
              <a:rPr lang="fr-FR" sz="2000" b="1" dirty="0" smtClean="0"/>
              <a:t>Navigation au Large</a:t>
            </a:r>
          </a:p>
          <a:p>
            <a:r>
              <a:rPr lang="fr-FR" sz="2000" b="1" dirty="0" smtClean="0"/>
              <a:t>                        </a:t>
            </a:r>
            <a:r>
              <a:rPr lang="fr-FR" sz="2000" dirty="0" smtClean="0"/>
              <a:t>(&lt;Force 8 / Vagues 4 m )</a:t>
            </a:r>
            <a:endParaRPr lang="fr-FR" sz="2000" dirty="0"/>
          </a:p>
        </p:txBody>
      </p:sp>
      <p:sp>
        <p:nvSpPr>
          <p:cNvPr id="5" name="ZoneTexte 4"/>
          <p:cNvSpPr txBox="1"/>
          <p:nvPr/>
        </p:nvSpPr>
        <p:spPr>
          <a:xfrm>
            <a:off x="2000232" y="4286256"/>
            <a:ext cx="6192688" cy="70788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Catégorie C : </a:t>
            </a:r>
            <a:r>
              <a:rPr lang="fr-FR" sz="2000" b="1" dirty="0" smtClean="0"/>
              <a:t>Navigation à Proximité des côtes                   		</a:t>
            </a:r>
            <a:r>
              <a:rPr lang="fr-FR" sz="2000" dirty="0" smtClean="0"/>
              <a:t>    (&lt;Force 6 / Vagues 2m )</a:t>
            </a:r>
            <a:endParaRPr lang="fr-FR" sz="2000" dirty="0"/>
          </a:p>
        </p:txBody>
      </p:sp>
      <p:sp>
        <p:nvSpPr>
          <p:cNvPr id="6" name="ZoneTexte 5"/>
          <p:cNvSpPr txBox="1"/>
          <p:nvPr/>
        </p:nvSpPr>
        <p:spPr>
          <a:xfrm>
            <a:off x="3000364" y="5357826"/>
            <a:ext cx="5616624" cy="70788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Catégorie D : </a:t>
            </a:r>
            <a:r>
              <a:rPr lang="fr-FR" sz="2000" b="1" dirty="0" smtClean="0"/>
              <a:t>Navigation en Eaux Protégées    		   </a:t>
            </a:r>
            <a:r>
              <a:rPr lang="fr-FR" sz="2000" dirty="0" smtClean="0"/>
              <a:t>(&lt;Force 4  / Vague 0,5m )</a:t>
            </a:r>
            <a:endParaRPr lang="fr-FR" sz="2000" dirty="0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EA07-E6BE-499C-9EA0-EA1094053E8E}" type="datetime1">
              <a:rPr lang="fr-FR" smtClean="0"/>
              <a:pPr/>
              <a:t>21/03/2012</a:t>
            </a:fld>
            <a:endParaRPr lang="fr-FR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332656"/>
            <a:ext cx="72000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11" name="Picture 9" descr="E:\Logo FFS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28604"/>
            <a:ext cx="1085464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57290" y="357166"/>
            <a:ext cx="5961844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LES ZONES </a:t>
            </a:r>
            <a:endParaRPr lang="fr-FR" sz="3200" b="1" dirty="0" smtClean="0"/>
          </a:p>
          <a:p>
            <a:pPr algn="ctr"/>
            <a:r>
              <a:rPr lang="fr-FR" sz="3200" b="1" dirty="0" smtClean="0"/>
              <a:t>   DE </a:t>
            </a:r>
            <a:r>
              <a:rPr lang="fr-FR" sz="3200" b="1" dirty="0" smtClean="0"/>
              <a:t>NAVIGATION …</a:t>
            </a:r>
            <a:endParaRPr lang="fr-FR" sz="32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539552" y="1556792"/>
            <a:ext cx="5472608" cy="1323439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La  Zone Côtière:</a:t>
            </a:r>
          </a:p>
          <a:p>
            <a:endParaRPr lang="fr-FR" sz="2000" dirty="0" smtClean="0"/>
          </a:p>
          <a:p>
            <a:r>
              <a:rPr lang="fr-FR" sz="2000" dirty="0"/>
              <a:t> </a:t>
            </a:r>
            <a:r>
              <a:rPr lang="fr-FR" sz="2000" dirty="0" smtClean="0"/>
              <a:t>     « moins de 6 milles d’un abri »</a:t>
            </a:r>
          </a:p>
          <a:p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2123728" y="3861048"/>
            <a:ext cx="5688632" cy="1323439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La  Zone Hauturière:</a:t>
            </a:r>
          </a:p>
          <a:p>
            <a:endParaRPr lang="fr-FR" sz="2000" dirty="0" smtClean="0"/>
          </a:p>
          <a:p>
            <a:r>
              <a:rPr lang="fr-FR" sz="2000" dirty="0" smtClean="0"/>
              <a:t>	« plus de 6 milles d’un abri »</a:t>
            </a:r>
          </a:p>
          <a:p>
            <a:endParaRPr lang="fr-FR" sz="2000" dirty="0"/>
          </a:p>
        </p:txBody>
      </p:sp>
      <p:pic>
        <p:nvPicPr>
          <p:cNvPr id="5" name="Picture 4" descr="peche en me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700808"/>
            <a:ext cx="2099444" cy="1908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755576" y="5301208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« Sont considérés comme abris les ports ou plans d’eau où les navires peuvent facilement  trouver refuge &amp; où les personnes peuvent être mis en sécurité ».</a:t>
            </a:r>
            <a:endParaRPr lang="fr-FR" b="1" dirty="0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0C3D-AF05-487C-AE4F-D4E53A139769}" type="datetime1">
              <a:rPr lang="fr-FR" smtClean="0"/>
              <a:pPr/>
              <a:t>21/03/2012</a:t>
            </a:fld>
            <a:endParaRPr lang="fr-FR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332656"/>
            <a:ext cx="72000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C853-5BF4-440B-BC08-0A940D1BA5A8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11" name="Picture 9" descr="E:\Logo FFS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357166"/>
            <a:ext cx="1085464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192</Words>
  <Application>Microsoft Office PowerPoint</Application>
  <PresentationFormat>Affichage à l'écran (4:3)</PresentationFormat>
  <Paragraphs>89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AVEZ-VOUS   DES   QUESTIONS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Permis &amp; Catégories de navigation</dc:title>
  <dc:creator>PC bernard</dc:creator>
  <cp:lastModifiedBy>Bernard</cp:lastModifiedBy>
  <cp:revision>49</cp:revision>
  <dcterms:created xsi:type="dcterms:W3CDTF">2009-12-22T15:00:38Z</dcterms:created>
  <dcterms:modified xsi:type="dcterms:W3CDTF">2012-03-21T13:08:37Z</dcterms:modified>
</cp:coreProperties>
</file>